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82" r:id="rId2"/>
    <p:sldId id="305" r:id="rId3"/>
    <p:sldId id="300" r:id="rId4"/>
    <p:sldId id="302" r:id="rId5"/>
    <p:sldId id="303" r:id="rId6"/>
    <p:sldId id="304" r:id="rId7"/>
    <p:sldId id="297" r:id="rId8"/>
    <p:sldId id="293" r:id="rId9"/>
    <p:sldId id="292" r:id="rId10"/>
    <p:sldId id="298" r:id="rId11"/>
    <p:sldId id="286" r:id="rId12"/>
    <p:sldId id="294" r:id="rId13"/>
    <p:sldId id="295" r:id="rId14"/>
    <p:sldId id="30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Acheson" initials="MA" lastIdx="1" clrIdx="0">
    <p:extLst>
      <p:ext uri="{19B8F6BF-5375-455C-9EA6-DF929625EA0E}">
        <p15:presenceInfo xmlns:p15="http://schemas.microsoft.com/office/powerpoint/2012/main" userId="177dfab0a37b4b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77044" autoAdjust="0"/>
  </p:normalViewPr>
  <p:slideViewPr>
    <p:cSldViewPr snapToGrid="0">
      <p:cViewPr varScale="1">
        <p:scale>
          <a:sx n="85" d="100"/>
          <a:sy n="85" d="100"/>
        </p:scale>
        <p:origin x="82" y="1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9055-1BA0-4DA8-A630-2F5128FC10C0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DA399-015A-4F36-9D74-9B177231E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../index.html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DA399-015A-4F36-9D74-9B177231E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DA399-015A-4F36-9D74-9B177231E0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1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DA399-015A-4F36-9D74-9B177231E0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0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DA399-015A-4F36-9D74-9B177231E0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DA399-015A-4F36-9D74-9B177231E0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6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7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5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04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14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8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3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1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A4655EA-4CC3-45E1-AF12-7E040BD34AB8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39F67E-217D-49E9-BC21-43DB25243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35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27" y="468351"/>
            <a:ext cx="10801764" cy="50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55" y="645459"/>
            <a:ext cx="10966892" cy="59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6" y="488149"/>
            <a:ext cx="10895822" cy="51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9" y="804456"/>
            <a:ext cx="11032273" cy="48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2" y="715822"/>
            <a:ext cx="11230208" cy="51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Direction for future Development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Add likes on Products</a:t>
            </a:r>
          </a:p>
          <a:p>
            <a:r>
              <a:rPr lang="en-CA" dirty="0" smtClean="0"/>
              <a:t>Add Comments on products</a:t>
            </a:r>
          </a:p>
          <a:p>
            <a:r>
              <a:rPr lang="en-CA" dirty="0" smtClean="0"/>
              <a:t>Add Search functionality</a:t>
            </a:r>
          </a:p>
          <a:p>
            <a:r>
              <a:rPr lang="en-CA" dirty="0" smtClean="0"/>
              <a:t>Develop a more robust recommendation engine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smtClean="0"/>
              <a:t>- Nearby Farmer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smtClean="0"/>
              <a:t>- Product Prices Comparison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smtClean="0"/>
              <a:t>- Delivery and Online ordering.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27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93BD7-4801-4ABE-8FBA-1D8140CD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 smtClean="0"/>
              <a:t>Special Thanks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Remember </a:t>
            </a:r>
            <a:r>
              <a:rPr lang="en-CA" dirty="0"/>
              <a:t>support our economy by buying at Local Farmer Grocery Shop.</a:t>
            </a:r>
          </a:p>
          <a:p>
            <a:endParaRPr lang="en-CA" dirty="0"/>
          </a:p>
          <a:p>
            <a:r>
              <a:rPr lang="en-CA" dirty="0"/>
              <a:t> - Robert</a:t>
            </a:r>
          </a:p>
          <a:p>
            <a:r>
              <a:rPr lang="en-CA" dirty="0"/>
              <a:t> - Abdul</a:t>
            </a:r>
          </a:p>
          <a:p>
            <a:r>
              <a:rPr lang="en-CA" dirty="0"/>
              <a:t> - Igor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6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Process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62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Technologies - Stack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BootStrap</a:t>
            </a:r>
            <a:endParaRPr lang="en-CA" dirty="0" smtClean="0"/>
          </a:p>
          <a:p>
            <a:r>
              <a:rPr lang="en-CA" dirty="0" smtClean="0"/>
              <a:t>PUG (Replaced by Express-handlebars)</a:t>
            </a:r>
          </a:p>
          <a:p>
            <a:r>
              <a:rPr lang="en-CA" dirty="0" smtClean="0"/>
              <a:t>Express</a:t>
            </a:r>
          </a:p>
          <a:p>
            <a:r>
              <a:rPr lang="en-CA" dirty="0" smtClean="0"/>
              <a:t>Sequelize</a:t>
            </a:r>
          </a:p>
          <a:p>
            <a:r>
              <a:rPr lang="en-CA" dirty="0" smtClean="0"/>
              <a:t>MySQL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129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Breakdown of tasks and roles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83224"/>
            <a:ext cx="10554574" cy="3375574"/>
          </a:xfrm>
        </p:spPr>
        <p:txBody>
          <a:bodyPr>
            <a:normAutofit/>
          </a:bodyPr>
          <a:lstStyle/>
          <a:p>
            <a:r>
              <a:rPr lang="en-CA" dirty="0" smtClean="0"/>
              <a:t>Mike </a:t>
            </a:r>
            <a:r>
              <a:rPr lang="en-CA" dirty="0"/>
              <a:t>: Worked on the middleware Authentication </a:t>
            </a:r>
            <a:r>
              <a:rPr lang="en-CA" dirty="0" smtClean="0"/>
              <a:t>Passport, routes </a:t>
            </a:r>
            <a:r>
              <a:rPr lang="en-CA" dirty="0"/>
              <a:t>and frontend </a:t>
            </a:r>
            <a:r>
              <a:rPr lang="en-CA" dirty="0" smtClean="0"/>
              <a:t>Pages</a:t>
            </a:r>
            <a:endParaRPr lang="en-CA" dirty="0"/>
          </a:p>
          <a:p>
            <a:r>
              <a:rPr lang="en-CA" dirty="0"/>
              <a:t>Ian: Worked on the Sequelize modals and </a:t>
            </a:r>
            <a:r>
              <a:rPr lang="en-CA" dirty="0" smtClean="0"/>
              <a:t>frontend</a:t>
            </a:r>
            <a:endParaRPr lang="en-CA" dirty="0"/>
          </a:p>
          <a:p>
            <a:r>
              <a:rPr lang="en-CA" dirty="0"/>
              <a:t>Abel : Worked on Routes and handlebars and the frontend as </a:t>
            </a:r>
            <a:r>
              <a:rPr lang="en-CA" dirty="0" smtClean="0"/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372402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Technologies – NPM Packages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Bcryptjs</a:t>
            </a:r>
            <a:endParaRPr lang="en-CA" dirty="0"/>
          </a:p>
          <a:p>
            <a:r>
              <a:rPr lang="en-CA" dirty="0" smtClean="0"/>
              <a:t>Express-session</a:t>
            </a:r>
            <a:endParaRPr lang="en-CA" dirty="0"/>
          </a:p>
          <a:p>
            <a:r>
              <a:rPr lang="en-CA" dirty="0" smtClean="0"/>
              <a:t>Mysql2</a:t>
            </a:r>
            <a:endParaRPr lang="en-CA" dirty="0"/>
          </a:p>
          <a:p>
            <a:r>
              <a:rPr lang="en-CA" dirty="0" smtClean="0"/>
              <a:t>Parser</a:t>
            </a:r>
            <a:endParaRPr lang="en-CA" dirty="0"/>
          </a:p>
          <a:p>
            <a:r>
              <a:rPr lang="en-CA" dirty="0" smtClean="0"/>
              <a:t>Passport</a:t>
            </a:r>
            <a:endParaRPr lang="en-CA" dirty="0"/>
          </a:p>
          <a:p>
            <a:r>
              <a:rPr lang="en-CA" dirty="0" smtClean="0"/>
              <a:t>Passport-local</a:t>
            </a:r>
            <a:endParaRPr lang="en-CA" dirty="0"/>
          </a:p>
          <a:p>
            <a:r>
              <a:rPr lang="en-CA" dirty="0" smtClean="0"/>
              <a:t>Sequelize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72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46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371"/>
            <a:ext cx="12192000" cy="55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9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77" y="877286"/>
            <a:ext cx="10789264" cy="50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814"/>
            <a:ext cx="12192000" cy="5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1008</TotalTime>
  <Words>132</Words>
  <Application>Microsoft Office PowerPoint</Application>
  <PresentationFormat>Widescreen</PresentationFormat>
  <Paragraphs>40</Paragraphs>
  <Slides>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Century Gothic</vt:lpstr>
      <vt:lpstr>Wingdings</vt:lpstr>
      <vt:lpstr>Wingdings 2</vt:lpstr>
      <vt:lpstr>Quotable</vt:lpstr>
      <vt:lpstr>PowerPoint Presentation</vt:lpstr>
      <vt:lpstr>Process</vt:lpstr>
      <vt:lpstr>Technologies - Stack</vt:lpstr>
      <vt:lpstr>Breakdown of tasks and roles</vt:lpstr>
      <vt:lpstr>Technologies – NPM Packages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Direction for future Development</vt:lpstr>
      <vt:lpstr>Special 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Story</dc:title>
  <dc:creator>Michele Acheson</dc:creator>
  <cp:lastModifiedBy>executive</cp:lastModifiedBy>
  <cp:revision>51</cp:revision>
  <dcterms:created xsi:type="dcterms:W3CDTF">2020-01-24T03:14:31Z</dcterms:created>
  <dcterms:modified xsi:type="dcterms:W3CDTF">2020-05-29T01:10:23Z</dcterms:modified>
</cp:coreProperties>
</file>